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4" r:id="rId5"/>
  </p:sldIdLst>
  <p:sldSz cx="94424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2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184" y="1122363"/>
            <a:ext cx="802608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306" y="3602038"/>
            <a:ext cx="70818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19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8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7254" y="365125"/>
            <a:ext cx="203602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9169" y="365125"/>
            <a:ext cx="599005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47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44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51" y="1709740"/>
            <a:ext cx="81441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251" y="4589465"/>
            <a:ext cx="81441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266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169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240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537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365127"/>
            <a:ext cx="814411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400" y="1681163"/>
            <a:ext cx="39945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400" y="2505075"/>
            <a:ext cx="399459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241" y="1681163"/>
            <a:ext cx="401427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241" y="2505075"/>
            <a:ext cx="401427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89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70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38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271" y="987427"/>
            <a:ext cx="47802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7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4271" y="987427"/>
            <a:ext cx="47802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59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169" y="365127"/>
            <a:ext cx="8144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169" y="1825625"/>
            <a:ext cx="81441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169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812" y="6356352"/>
            <a:ext cx="3186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8730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79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D635C7-68E1-AD48-91B0-7D3D7B08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r="13958"/>
          <a:stretch/>
        </p:blipFill>
        <p:spPr>
          <a:xfrm>
            <a:off x="1683608" y="566382"/>
            <a:ext cx="6429985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9A5028-BA85-B04F-B0EC-C72D2FCCB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34" y="566382"/>
            <a:ext cx="6416408" cy="39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8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C2C8AC-43E5-0B46-B57D-096288245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34" y="566382"/>
            <a:ext cx="6429859" cy="39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Chan</dc:creator>
  <cp:lastModifiedBy>Keane Chan Jun Yu</cp:lastModifiedBy>
  <cp:revision>20</cp:revision>
  <dcterms:created xsi:type="dcterms:W3CDTF">2021-01-09T16:26:17Z</dcterms:created>
  <dcterms:modified xsi:type="dcterms:W3CDTF">2022-01-08T16:27:52Z</dcterms:modified>
</cp:coreProperties>
</file>